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1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6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7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3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8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4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4D95C-6ADF-48DC-87B5-2A07F688092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56D5-E83B-47FB-B355-BF7989DB3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8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HASIL REVIEW IJI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8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7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19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1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12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2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HASIL REVIEW 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HASIL REVIEW IJI</dc:title>
  <dc:creator>SONY VAIO</dc:creator>
  <cp:lastModifiedBy>SONY VAIO</cp:lastModifiedBy>
  <cp:revision>2</cp:revision>
  <dcterms:created xsi:type="dcterms:W3CDTF">2021-03-24T14:38:58Z</dcterms:created>
  <dcterms:modified xsi:type="dcterms:W3CDTF">2021-03-24T14:53:34Z</dcterms:modified>
</cp:coreProperties>
</file>